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0"/>
  </p:notesMasterIdLst>
  <p:sldIdLst>
    <p:sldId id="266" r:id="rId2"/>
    <p:sldId id="267" r:id="rId3"/>
    <p:sldId id="310" r:id="rId4"/>
    <p:sldId id="308" r:id="rId5"/>
    <p:sldId id="309" r:id="rId6"/>
    <p:sldId id="268" r:id="rId7"/>
    <p:sldId id="311" r:id="rId8"/>
    <p:sldId id="325" r:id="rId9"/>
    <p:sldId id="326" r:id="rId10"/>
    <p:sldId id="327" r:id="rId11"/>
    <p:sldId id="328" r:id="rId12"/>
    <p:sldId id="321" r:id="rId13"/>
    <p:sldId id="322" r:id="rId14"/>
    <p:sldId id="269" r:id="rId15"/>
    <p:sldId id="312" r:id="rId16"/>
    <p:sldId id="313" r:id="rId17"/>
    <p:sldId id="314" r:id="rId18"/>
    <p:sldId id="273" r:id="rId19"/>
    <p:sldId id="315" r:id="rId20"/>
    <p:sldId id="316" r:id="rId21"/>
    <p:sldId id="317" r:id="rId22"/>
    <p:sldId id="274" r:id="rId23"/>
    <p:sldId id="318" r:id="rId24"/>
    <p:sldId id="275" r:id="rId25"/>
    <p:sldId id="319" r:id="rId26"/>
    <p:sldId id="320" r:id="rId27"/>
    <p:sldId id="276" r:id="rId28"/>
    <p:sldId id="260" r:id="rId2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cf8487f6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cf8487f6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63965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cf8487f6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cf8487f6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nl-NL" b="1" dirty="0"/>
              <a:t>Nummer meerdere keren herhalen?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28798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cf8487f6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cf8487f6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nl-NL" b="1" dirty="0"/>
              <a:t>Nummer meerdere keren herhalen?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7296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cf8487f6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cf8487f6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nl-NL" b="1" dirty="0"/>
              <a:t>Nummer meerdere keren herhalen?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50673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cf8487f6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cf8487f6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nl-NL" b="1" dirty="0"/>
              <a:t>Nummer meerdere keren herhalen?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518828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cf8487f6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cf8487f6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24284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cf8487f6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cf8487f6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33714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cf8487f6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cf8487f6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76142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cf8487f6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cf8487f6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66609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cf8487f6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cf8487f6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80949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cf8487f6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cf8487f6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7317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cf8487f6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cf8487f6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53685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cf8487f6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cf8487f6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82881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cf8487f6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cf8487f6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8299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cf8487f6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cf8487f6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nl-NL" b="1" dirty="0"/>
              <a:t>Nummer meerdere keren herhalen?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206770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cf8487f6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cf8487f6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nl-NL" b="1" dirty="0"/>
              <a:t>Nummer meerdere keren herhalen?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036910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cf8487f6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cf8487f6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70333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cf8487f6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cf8487f6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34954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cf8487f6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cf8487f6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67028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cf8487f6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cf8487f6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64914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cf8487f6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cf8487f6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6526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cf8487f6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cf8487f6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3884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cf8487f6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cf8487f6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4712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cf8487f6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cf8487f6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b="1" dirty="0"/>
              <a:t>Nummer meerdere keren herhalen?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518279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cf8487f6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cf8487f6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nl-NL" b="1" dirty="0"/>
              <a:t>Nummer meerdere keren herhalen?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38179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cf8487f6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cf8487f6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nl-NL" b="1" dirty="0"/>
              <a:t>Nummer meerdere keren herhalen?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220912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cf8487f6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cf8487f6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nl-NL" b="1" dirty="0"/>
              <a:t>Nummer meerdere keren herhalen?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56875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6965400" y="0"/>
            <a:ext cx="2178600" cy="51435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rgbClr val="FFE5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 dirty="0"/>
              <a:t>Psalm 47:1 en 3</a:t>
            </a:r>
            <a:endParaRPr b="1"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0" y="1119425"/>
            <a:ext cx="8987883" cy="3416400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rmAutofit fontScale="85000" lnSpcReduction="20000"/>
          </a:bodyPr>
          <a:lstStyle/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Juicht, o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volken,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juicht;</a:t>
            </a:r>
            <a:br>
              <a:rPr lang="nl-NL" sz="2000" dirty="0"/>
            </a:br>
            <a:r>
              <a:rPr lang="nl-NL" sz="2000" b="0" i="0" dirty="0" err="1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Hand</a:t>
            </a:r>
            <a:r>
              <a:rPr lang="nl-NL" sz="2000" b="0" i="1" dirty="0" err="1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klapt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,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en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be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tuigt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Onzen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God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uw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vreugd;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Weest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te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 </a:t>
            </a:r>
            <a:r>
              <a:rPr lang="nl-NL" sz="2000" b="0" i="1" dirty="0" err="1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zaâm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ver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heugd;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Zingt des </a:t>
            </a:r>
            <a:r>
              <a:rPr lang="nl-NL" sz="2000" b="0" i="1" dirty="0" err="1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Hoogsten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eer;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Buigt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u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voor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Hem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 neer.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Alles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ducht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Zijn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kracht;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Al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les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vreest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Zijn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 macht;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Zijne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Majesteit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Maakt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haar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heerlijk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heid,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Over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't rond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der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aard',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Wijd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en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zijd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ver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20B0604020202020204" pitchFamily="2" charset="0"/>
              </a:rPr>
              <a:t>maard.</a:t>
            </a:r>
            <a:endParaRPr lang="nl-NL" sz="2000" b="0" i="0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God vaart,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voor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het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oog,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Met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gejuich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om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hoog;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't Schel ba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zuingeluid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Galmt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Gods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glorie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uit.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Heft den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lofzang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aan,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Zingt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Zijn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wonder</a:t>
            </a:r>
            <a:r>
              <a:rPr lang="nl-NL" sz="20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daân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,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Zingt de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schoonste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stof,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Zingt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des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Konings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lof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Met een </a:t>
            </a:r>
            <a:r>
              <a:rPr lang="nl-NL" sz="2000" b="0" i="1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zuiv'ren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galm,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Met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een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blijden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psalm;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Hij, de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Vorst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der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aard',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Is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die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hulde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waard.</a:t>
            </a:r>
            <a:endParaRPr lang="nl-NL" sz="2000" b="0" i="0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endParaRPr lang="nl-NL" sz="2000" b="0" i="0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7392" y="3218774"/>
            <a:ext cx="1714602" cy="170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3455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6965400" y="0"/>
            <a:ext cx="2178600" cy="51435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rgbClr val="FFE5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 dirty="0"/>
              <a:t>Ik wil zingen van mijn Heiland</a:t>
            </a:r>
            <a:endParaRPr b="1"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0" y="1119425"/>
            <a:ext cx="8987883" cy="34164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rmAutofit/>
          </a:bodyPr>
          <a:lstStyle/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'K</a:t>
            </a: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 Wil mijn </a:t>
            </a:r>
            <a:r>
              <a:rPr lang="nl-NL" sz="20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dierb're</a:t>
            </a: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 Heiland prijzen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Spreken van Zijn grote kracht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Hij kan overwinning geven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Over zond' en satans macht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Zing, o zing van mijn Verlosser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Met Zijn bloed kocht Hij ook mij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Aan het kruis schonk Hij genade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Droeg mijn schuld en ik was vrij</a:t>
            </a: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7392" y="3218774"/>
            <a:ext cx="1714602" cy="170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3650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6965400" y="0"/>
            <a:ext cx="2178600" cy="51435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rgbClr val="FFE5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 dirty="0"/>
              <a:t>Ik wil zingen van mijn Heiland</a:t>
            </a:r>
            <a:endParaRPr b="1"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0" y="1119425"/>
            <a:ext cx="8987883" cy="34164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rmAutofit/>
          </a:bodyPr>
          <a:lstStyle/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Ik wil zingen van mijn Heiland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Hoe Hij smarten leed en pijn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Om mij 't leven weer te geven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Eeuwig eens bij Hem te zijn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Zing, o zing van mijn Verlosser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Met Zijn bloed kocht Hij ook mij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Aan het kruis schonk Hij genade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Droeg mijn schuld en ik was vrij</a:t>
            </a: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7392" y="3218774"/>
            <a:ext cx="1714602" cy="170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5942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6965400" y="0"/>
            <a:ext cx="2178600" cy="51435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rgbClr val="FFE5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 dirty="0"/>
              <a:t>Psalm 68: 2 en 10</a:t>
            </a:r>
            <a:endParaRPr b="1"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0" y="1119425"/>
            <a:ext cx="8987883" cy="34164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rmAutofit fontScale="85000" lnSpcReduction="20000"/>
          </a:bodyPr>
          <a:lstStyle/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Maar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't vrome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volk,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in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U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ver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heugd,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Zal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huppelen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van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ziele</a:t>
            </a:r>
            <a:r>
              <a:rPr lang="nl-NL" sz="20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vreugd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,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Daar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zij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hun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wens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ver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krijgen;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Hun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blijdschap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zal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dan,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onbe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paald,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Door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't licht,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dat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van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Zijn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aanzicht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straalt,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Ten </a:t>
            </a:r>
            <a:r>
              <a:rPr lang="nl-NL" sz="2000" b="0" i="1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hoogsten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toppunt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stijgen.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Heft </a:t>
            </a:r>
            <a:r>
              <a:rPr lang="nl-NL" sz="2000" b="0" i="1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Gode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blijde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psalmen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aan;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Ver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hoogt,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verhoogt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voor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Hem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de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baan;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Laat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al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wat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leeft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Hem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eren;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Be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reidt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den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weg,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in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Hem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ver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blijd,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Die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door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de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vlakke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velden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rijdt;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Zijn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naam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is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HEER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der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heren.</a:t>
            </a:r>
            <a:endParaRPr lang="nl-NL" sz="2000" b="0" i="0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7392" y="3218774"/>
            <a:ext cx="1714602" cy="170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4899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6965400" y="0"/>
            <a:ext cx="2178600" cy="51435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rgbClr val="FFE5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 dirty="0"/>
              <a:t>Psalm 68: 2 en 10</a:t>
            </a:r>
            <a:endParaRPr b="1"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0" y="1119425"/>
            <a:ext cx="8987883" cy="34164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rmAutofit fontScale="85000" lnSpcReduction="20000"/>
          </a:bodyPr>
          <a:lstStyle/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Maar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't vrome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volk,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in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U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ver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heugd,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Zal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huppelen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van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ziele</a:t>
            </a:r>
            <a:r>
              <a:rPr lang="nl-NL" sz="20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vreugd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,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Daar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zij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hun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wens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ver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krijgen;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Hun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blijdschap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zal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dan,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onbe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paald,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Door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't licht,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dat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van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Zijn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aanzicht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straalt,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Ten </a:t>
            </a:r>
            <a:r>
              <a:rPr lang="nl-NL" sz="2000" b="0" i="1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hoogsten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toppunt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stijgen.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Heft </a:t>
            </a:r>
            <a:r>
              <a:rPr lang="nl-NL" sz="2000" b="0" i="1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Gode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blijde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psalmen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aan;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Ver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hoogt,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verhoogt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voor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Hem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de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baan;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Laat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al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wat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leeft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Hem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eren;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Be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reidt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den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weg,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in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Hem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ver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blijd,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Die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door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de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vlakke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velden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rijdt;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Zijn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naam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is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HEER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der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heren.</a:t>
            </a:r>
            <a:endParaRPr lang="nl-NL" sz="2000" b="0" i="0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7392" y="3218774"/>
            <a:ext cx="1714602" cy="170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1164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6965400" y="0"/>
            <a:ext cx="2178600" cy="51435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rgbClr val="FFE5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 dirty="0"/>
              <a:t>Meer dan rijkdom</a:t>
            </a:r>
            <a:endParaRPr b="1"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0" y="1119425"/>
            <a:ext cx="8987883" cy="34164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rmAutofit/>
          </a:bodyPr>
          <a:lstStyle/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Meer dan rijkdom, meer dan macht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Meer dan schoonheid van sterren in de nacht,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Meer dan wijsheid die deze wereld kent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Is het waard te weten wie U bent.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endParaRPr lang="nl-NL" sz="2000" b="0" i="0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Meer dan zilver, meer dan goud,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Meer dan schatten door iemand ooit aanschouwd,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Meer dan dat, zo eindeloos veel meer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Was de prijs die U betaalde Heer.</a:t>
            </a: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7392" y="3218774"/>
            <a:ext cx="1714602" cy="170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6958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6965400" y="0"/>
            <a:ext cx="2178600" cy="51435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rgbClr val="FFE5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 dirty="0"/>
              <a:t>Meer dan rijkdom</a:t>
            </a:r>
            <a:endParaRPr b="1"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0" y="1119425"/>
            <a:ext cx="8987883" cy="34164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rmAutofit/>
          </a:bodyPr>
          <a:lstStyle/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In een graf verborgen door een steen,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Toen U zich gaf, verworpen en alleen,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Als een roos geplukt en weggegooid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Nam U de straf, en dacht aan mij, meer dan ooit.</a:t>
            </a: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7392" y="3218774"/>
            <a:ext cx="1714602" cy="170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7796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6965400" y="0"/>
            <a:ext cx="2178600" cy="51435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rgbClr val="FFE5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 dirty="0"/>
              <a:t>Meer dan rijkdom</a:t>
            </a:r>
            <a:endParaRPr b="1"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0" y="1119425"/>
            <a:ext cx="8987883" cy="34164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rmAutofit/>
          </a:bodyPr>
          <a:lstStyle/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Meer dan rijkdom, meer dan macht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Meer dan schoonheid van sterren in de nacht,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Meer dan wijsheid die deze wereld kent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Is het waard te weten wie U bent.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endParaRPr lang="nl-NL" sz="2000" b="0" i="0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Meer dan zilver, meer dan goud,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Meer dan schatten door iemand ooit aanschouwd,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Meer dan dat, zo eindeloos veel meer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Was de prijs die U betaalde Heer.</a:t>
            </a: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7392" y="3218774"/>
            <a:ext cx="1714602" cy="170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2053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6965400" y="0"/>
            <a:ext cx="2178600" cy="51435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rgbClr val="FFE5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 dirty="0"/>
              <a:t>Meer dan rijkdom</a:t>
            </a:r>
            <a:endParaRPr b="1"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0" y="1119425"/>
            <a:ext cx="8987883" cy="34164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rmAutofit/>
          </a:bodyPr>
          <a:lstStyle/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In een graf verborgen door een steen,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Toen U zich gaf, verworpen en alleen,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Als een roos geplukt en weggegooid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Nam U de straf, en dacht aan mij, meer dan ooit.</a:t>
            </a:r>
          </a:p>
          <a:p>
            <a:pPr marL="107950" indent="0"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Nam U de straf, en dacht aan mij, meer dan ooit.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endParaRPr lang="nl-NL" sz="2000" b="0" i="0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7392" y="3218774"/>
            <a:ext cx="1714602" cy="170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5385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6965400" y="0"/>
            <a:ext cx="2178600" cy="51435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rgbClr val="FFE5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 dirty="0"/>
              <a:t>Groot is uw trouw</a:t>
            </a:r>
            <a:endParaRPr b="1"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0" y="1119425"/>
            <a:ext cx="8987883" cy="34164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rmAutofit/>
          </a:bodyPr>
          <a:lstStyle/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Groot is uw trouw, o Heer, mijn God en Vader.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Er is geen schaduw van omkeer bij U.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Ben ik ontrouw, Gij blijft immer dezelfde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die Gij steeds waart, dat bewijst Gij ook nu.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endParaRPr lang="nl-NL" sz="2000" b="0" i="0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Gij geeft ons vrede, vergeving van zonden,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en uw nabijheid, die sterkt en die leidt: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Kracht voor vandaag, blijde hoop voor de toekomst.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Gij geeft het leven tot in eeuwigheid.</a:t>
            </a: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7392" y="3218774"/>
            <a:ext cx="1714602" cy="170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1309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6965400" y="0"/>
            <a:ext cx="2178600" cy="51435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rgbClr val="FFE5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 dirty="0"/>
              <a:t>Groot is uw trouw</a:t>
            </a:r>
            <a:endParaRPr b="1"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0" y="1119425"/>
            <a:ext cx="8987883" cy="34164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rmAutofit/>
          </a:bodyPr>
          <a:lstStyle/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Groot is uw trouw, o Heer, groot is uw trouw, o Heer,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iedere morgen aan mij weer betoond.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Al wat ik nodig had, hebt Gij gegeven.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Groot is uw trouw, o Heer, aan mij betoond. </a:t>
            </a: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7392" y="3218774"/>
            <a:ext cx="1714602" cy="170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4227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6965400" y="0"/>
            <a:ext cx="2178600" cy="51435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rgbClr val="FFE5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 dirty="0"/>
              <a:t>Heer, U bent mijn leven</a:t>
            </a:r>
            <a:endParaRPr b="1"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0" y="1119425"/>
            <a:ext cx="8987883" cy="34164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rmAutofit/>
          </a:bodyPr>
          <a:lstStyle/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000000"/>
                </a:solidFill>
                <a:effectLst/>
                <a:latin typeface="Nunito Sans" pitchFamily="2" charset="0"/>
              </a:rPr>
              <a:t>Heer, U bent mijn leven de grond waarop ik sta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Nunito Sans" pitchFamily="2" charset="0"/>
              </a:rPr>
              <a:t>Heer, U bent mijn weg de waarheid die mij leidt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Nunito Sans" pitchFamily="2" charset="0"/>
              </a:rPr>
              <a:t>U woord is het pad de weg waarop ik ga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Nunito Sans" pitchFamily="2" charset="0"/>
              </a:rPr>
              <a:t>Zolang U mijn adem geeft, zolang als ik besta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Nunito Sans" pitchFamily="2" charset="0"/>
              </a:rPr>
              <a:t>Ik zal niet meer vrezen, want U bent bij mij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Nunito Sans" pitchFamily="2" charset="0"/>
              </a:rPr>
              <a:t>Heer, ik bid U, blijf mij nabij</a:t>
            </a:r>
            <a:br>
              <a:rPr lang="nl-NL" sz="2000" dirty="0"/>
            </a:br>
            <a:br>
              <a:rPr lang="nl-NL" sz="2000" dirty="0"/>
            </a:br>
            <a:endParaRPr lang="nl-NL" sz="2000" b="0" i="0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7392" y="3218774"/>
            <a:ext cx="1714602" cy="170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69448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6965400" y="0"/>
            <a:ext cx="2178600" cy="51435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rgbClr val="FFE5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 dirty="0"/>
              <a:t>Groot is uw trouw</a:t>
            </a:r>
            <a:endParaRPr b="1"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0" y="1119425"/>
            <a:ext cx="8987883" cy="34164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rmAutofit/>
          </a:bodyPr>
          <a:lstStyle/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Zomer en wintertijd, najaar en voorjaar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Zon maan en sterren in hemelse baan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Tonen zo </a:t>
            </a:r>
            <a:r>
              <a:rPr lang="nl-NL" sz="20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duid'lijk</a:t>
            </a: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 Uw </a:t>
            </a:r>
            <a:r>
              <a:rPr lang="nl-NL" sz="20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Godd'lijke</a:t>
            </a: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 wijsheid,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Uw grote trouw die zal blijven bestaan.</a:t>
            </a: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7392" y="3218774"/>
            <a:ext cx="1714602" cy="170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1916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6965400" y="0"/>
            <a:ext cx="2178600" cy="51435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rgbClr val="FFE5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 dirty="0"/>
              <a:t>Groot is uw trouw</a:t>
            </a:r>
            <a:endParaRPr b="1"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0" y="1119425"/>
            <a:ext cx="8987883" cy="34164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rmAutofit/>
          </a:bodyPr>
          <a:lstStyle/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Groot is uw trouw, o Heer, groot is uw trouw, o Heer,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iedere morgen aan mij weer betoond.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Al wat ik nodig had, hebt Gij gegeven.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Groot is uw trouw, o Heer, aan mij betoond. </a:t>
            </a: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7392" y="3218774"/>
            <a:ext cx="1714602" cy="170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10879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6965400" y="0"/>
            <a:ext cx="2178600" cy="51435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rgbClr val="FFE5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 dirty="0"/>
              <a:t>Mijn Jezus, mijn Redder</a:t>
            </a:r>
            <a:endParaRPr b="1"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0" y="1119425"/>
            <a:ext cx="8987883" cy="34164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rmAutofit/>
          </a:bodyPr>
          <a:lstStyle/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dirty="0">
                <a:solidFill>
                  <a:srgbClr val="252525"/>
                </a:solidFill>
                <a:latin typeface="Arial" panose="020B0604020202020204" pitchFamily="34" charset="0"/>
              </a:rPr>
              <a:t>Mijn Jezus, mijn Redder, Heer er is niemand als U.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dirty="0">
                <a:solidFill>
                  <a:srgbClr val="252525"/>
                </a:solidFill>
                <a:latin typeface="Arial" panose="020B0604020202020204" pitchFamily="34" charset="0"/>
              </a:rPr>
              <a:t>Laat elk moment, al wat ik denk,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dirty="0">
                <a:solidFill>
                  <a:srgbClr val="252525"/>
                </a:solidFill>
                <a:latin typeface="Arial" panose="020B0604020202020204" pitchFamily="34" charset="0"/>
              </a:rPr>
              <a:t>vol zijn van Uw liefde Heer.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dirty="0">
                <a:solidFill>
                  <a:srgbClr val="252525"/>
                </a:solidFill>
                <a:latin typeface="Arial" panose="020B0604020202020204" pitchFamily="34" charset="0"/>
              </a:rPr>
              <a:t>Mijn Schuilplaats, mijn Trooster,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dirty="0">
                <a:solidFill>
                  <a:srgbClr val="252525"/>
                </a:solidFill>
                <a:latin typeface="Arial" panose="020B0604020202020204" pitchFamily="34" charset="0"/>
              </a:rPr>
              <a:t>veilige toren van kracht;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dirty="0">
                <a:solidFill>
                  <a:srgbClr val="252525"/>
                </a:solidFill>
                <a:latin typeface="Arial" panose="020B0604020202020204" pitchFamily="34" charset="0"/>
              </a:rPr>
              <a:t>adem en stem, al wat ik ben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dirty="0">
                <a:solidFill>
                  <a:srgbClr val="252525"/>
                </a:solidFill>
                <a:latin typeface="Arial" panose="020B0604020202020204" pitchFamily="34" charset="0"/>
              </a:rPr>
              <a:t>brengen U voortdurend eer.</a:t>
            </a: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7392" y="3218774"/>
            <a:ext cx="1714602" cy="170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5928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6965400" y="0"/>
            <a:ext cx="2178600" cy="51435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rgbClr val="FFE5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 dirty="0"/>
              <a:t>Mijn Jezus, mijn Redder</a:t>
            </a:r>
            <a:endParaRPr b="1"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0" y="1119425"/>
            <a:ext cx="8987883" cy="34164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rmAutofit/>
          </a:bodyPr>
          <a:lstStyle/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dirty="0">
                <a:solidFill>
                  <a:srgbClr val="252525"/>
                </a:solidFill>
                <a:latin typeface="Arial" panose="020B0604020202020204" pitchFamily="34" charset="0"/>
              </a:rPr>
              <a:t>Juich voor de Heer, heel de aarde wees blij.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dirty="0">
                <a:solidFill>
                  <a:srgbClr val="252525"/>
                </a:solidFill>
                <a:latin typeface="Arial" panose="020B0604020202020204" pitchFamily="34" charset="0"/>
              </a:rPr>
              <a:t>Zingt van de Koning, en zijn heerschappij.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dirty="0">
                <a:solidFill>
                  <a:srgbClr val="252525"/>
                </a:solidFill>
                <a:latin typeface="Arial" panose="020B0604020202020204" pitchFamily="34" charset="0"/>
              </a:rPr>
              <a:t>Bergen aanbidden, de zee juicht mee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dirty="0">
                <a:solidFill>
                  <a:srgbClr val="252525"/>
                </a:solidFill>
                <a:latin typeface="Arial" panose="020B0604020202020204" pitchFamily="34" charset="0"/>
              </a:rPr>
              <a:t>bij het horen van Uw naam.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dirty="0">
                <a:solidFill>
                  <a:srgbClr val="252525"/>
                </a:solidFill>
                <a:latin typeface="Arial" panose="020B0604020202020204" pitchFamily="34" charset="0"/>
              </a:rPr>
              <a:t>U wil ik prijzen, voor dat wat U schiep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dirty="0">
                <a:solidFill>
                  <a:srgbClr val="252525"/>
                </a:solidFill>
                <a:latin typeface="Arial" panose="020B0604020202020204" pitchFamily="34" charset="0"/>
              </a:rPr>
              <a:t>mijn leven lang loven, want U heb ik lief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dirty="0">
                <a:solidFill>
                  <a:srgbClr val="252525"/>
                </a:solidFill>
                <a:latin typeface="Arial" panose="020B0604020202020204" pitchFamily="34" charset="0"/>
              </a:rPr>
              <a:t>niets is zo goed als een leven heel dicht bij U.</a:t>
            </a: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7392" y="3218774"/>
            <a:ext cx="1714602" cy="170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63529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6965400" y="0"/>
            <a:ext cx="2178600" cy="51435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rgbClr val="FFE5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 dirty="0"/>
              <a:t>Tienduizend redenen</a:t>
            </a:r>
            <a:endParaRPr b="1"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0" y="1104557"/>
            <a:ext cx="8987883" cy="34164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rmAutofit/>
          </a:bodyPr>
          <a:lstStyle/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De zon komt op, maakt de morgen wakker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Mijn dag begint met een lied voor U.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Heer, wat er ook gebeurt en wat mij mag overkomen,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Laat mij nog zingen als de avond valt.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endParaRPr lang="nl-NL" sz="2000" b="0" i="0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Loof de Heer, o mijn ziel.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O mijn ziel, prijs nu Zijn heilige Naam.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Met meer passie dan ooit,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O mijn ziel, verheerlijk Zijn heilige Naam.</a:t>
            </a: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7392" y="3218774"/>
            <a:ext cx="1714602" cy="170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63203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6965400" y="0"/>
            <a:ext cx="2178600" cy="51435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rgbClr val="FFE5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 dirty="0"/>
              <a:t>Tienduizend redenen</a:t>
            </a:r>
            <a:endParaRPr b="1"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0" y="1104557"/>
            <a:ext cx="8987883" cy="34164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rmAutofit/>
          </a:bodyPr>
          <a:lstStyle/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Heer vol geduld toont U ons Uw liefde.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Uw Naam is groot en Uw hart is zacht.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Van al Uw goedheid wil ik blijven zingen,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Tienduizend redenen tot dankbaarheid.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endParaRPr lang="nl-NL" sz="2000" b="0" i="0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Loof de Heer, o mijn ziel.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O mijn ziel, prijs nu Zijn heilige Naam.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Met meer passie dan ooit,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O mijn ziel, verheerlijk Zijn heilige Naam.</a:t>
            </a: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7392" y="3218774"/>
            <a:ext cx="1714602" cy="170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61810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6965400" y="0"/>
            <a:ext cx="2178600" cy="51435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rgbClr val="FFE5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 dirty="0"/>
              <a:t>Tienduizend redenen</a:t>
            </a:r>
            <a:endParaRPr b="1"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0" y="1104557"/>
            <a:ext cx="8987883" cy="34164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rmAutofit/>
          </a:bodyPr>
          <a:lstStyle/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En op die dag, als mijn kracht vermindert,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Mijn adem stokt en mijn einde komt,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Zal toch mijn ziel Uw loflied blijven zingen,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Tienduizend jaar en tot in eeuwigheid.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endParaRPr lang="nl-NL" sz="2000" b="0" i="0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Loof de Heer, o mijn ziel.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O mijn ziel, prijs nu Zijn heilige Naam.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Met meer passie dan ooit,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O mijn ziel, verheerlijk Zijn heilige Naam.</a:t>
            </a: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7392" y="3218774"/>
            <a:ext cx="1714602" cy="170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02788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6965400" y="0"/>
            <a:ext cx="2178600" cy="51435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rgbClr val="FFE5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 dirty="0"/>
              <a:t>Zegen ons algoede</a:t>
            </a:r>
            <a:endParaRPr b="1"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0" y="1104557"/>
            <a:ext cx="9144000" cy="3416400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rmAutofit/>
          </a:bodyPr>
          <a:lstStyle/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Zegen ons Algoede,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neem ons in Uw hoede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en verhef Uw aangezicht,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over ons en geef ons licht.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endParaRPr lang="nl-NL" sz="2000" b="0" i="0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Stort, op onze bede,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in ons hart Uw vrede,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en vervul ons met de kracht,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van Uw Geest bij dag en nacht.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Amen, amen, amen,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dat wij niet beschamen,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Jezus Christus onze Heer,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amen, God, Uw naam ter eer.</a:t>
            </a: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7392" y="3218774"/>
            <a:ext cx="1714602" cy="170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49211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7"/>
          <p:cNvPicPr preferRelativeResize="0"/>
          <p:nvPr/>
        </p:nvPicPr>
        <p:blipFill rotWithShape="1">
          <a:blip r:embed="rId3">
            <a:alphaModFix/>
          </a:blip>
          <a:srcRect b="11158"/>
          <a:stretch/>
        </p:blipFill>
        <p:spPr>
          <a:xfrm>
            <a:off x="0" y="625"/>
            <a:ext cx="9143997" cy="5414221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7"/>
          <p:cNvSpPr txBox="1">
            <a:spLocks noGrp="1"/>
          </p:cNvSpPr>
          <p:nvPr>
            <p:ph type="ctrTitle"/>
          </p:nvPr>
        </p:nvSpPr>
        <p:spPr>
          <a:xfrm>
            <a:off x="311700" y="366175"/>
            <a:ext cx="8520600" cy="142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750" b="1" dirty="0"/>
              <a:t>We hopen u deze week in de tent te ontmoeten!</a:t>
            </a:r>
            <a:br>
              <a:rPr lang="nl" dirty="0"/>
            </a:br>
            <a:endParaRPr dirty="0"/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618221">
            <a:off x="721187" y="1686615"/>
            <a:ext cx="1777628" cy="17702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6965400" y="0"/>
            <a:ext cx="2178600" cy="51435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rgbClr val="FFE5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 dirty="0"/>
              <a:t>Heer, U bent mijn leven</a:t>
            </a:r>
            <a:endParaRPr b="1"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0" y="1119425"/>
            <a:ext cx="8987883" cy="34164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rmAutofit/>
          </a:bodyPr>
          <a:lstStyle/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000000"/>
                </a:solidFill>
                <a:effectLst/>
                <a:latin typeface="Nunito Sans" pitchFamily="2" charset="0"/>
              </a:rPr>
              <a:t>‘k Geloof in U Heer Jezus geboren uit een maagd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dirty="0">
                <a:solidFill>
                  <a:srgbClr val="000000"/>
                </a:solidFill>
                <a:latin typeface="Nunito Sans" pitchFamily="2" charset="0"/>
              </a:rPr>
              <a:t>Eeuwige Zoon van God die mens werd zoals wij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dirty="0">
                <a:solidFill>
                  <a:srgbClr val="000000"/>
                </a:solidFill>
                <a:latin typeface="Nunito Sans" pitchFamily="2" charset="0"/>
              </a:rPr>
              <a:t>U die stierf uit liefde woont nu onder ons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dirty="0">
                <a:solidFill>
                  <a:srgbClr val="000000"/>
                </a:solidFill>
                <a:latin typeface="Nunito Sans" pitchFamily="2" charset="0"/>
              </a:rPr>
              <a:t>Eén met God de Vader en verenigd met Uw volk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dirty="0">
                <a:solidFill>
                  <a:srgbClr val="000000"/>
                </a:solidFill>
                <a:latin typeface="Nunito Sans" pitchFamily="2" charset="0"/>
              </a:rPr>
              <a:t>Tot de dag gekomen is van Uw wederkomst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dirty="0">
                <a:solidFill>
                  <a:srgbClr val="000000"/>
                </a:solidFill>
                <a:latin typeface="Nunito Sans" pitchFamily="2" charset="0"/>
              </a:rPr>
              <a:t>Dan brengt U ons thuis in Gods rijk.</a:t>
            </a:r>
            <a:br>
              <a:rPr lang="nl-NL" sz="2000" dirty="0"/>
            </a:br>
            <a:br>
              <a:rPr lang="nl-NL" sz="2000" dirty="0"/>
            </a:br>
            <a:endParaRPr lang="nl-NL" sz="2000" b="0" i="0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7392" y="3218774"/>
            <a:ext cx="1714602" cy="170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1149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6965400" y="0"/>
            <a:ext cx="2178600" cy="51435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rgbClr val="FFE5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 dirty="0"/>
              <a:t>Heer, U bent mijn leven</a:t>
            </a:r>
            <a:endParaRPr b="1"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0" y="1119425"/>
            <a:ext cx="8987883" cy="34164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rmAutofit/>
          </a:bodyPr>
          <a:lstStyle/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000000"/>
                </a:solidFill>
                <a:effectLst/>
                <a:latin typeface="Nunito Sans" pitchFamily="2" charset="0"/>
              </a:rPr>
              <a:t>Heer, U bent mijn kracht, de rots waarop ik bouw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Nunito Sans" pitchFamily="2" charset="0"/>
              </a:rPr>
              <a:t>Heer, U bent mijn waarheid, de vrede van mijn hart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Nunito Sans" pitchFamily="2" charset="0"/>
              </a:rPr>
              <a:t>En niets in dit leven zal ons scheiden Heer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Nunito Sans" pitchFamily="2" charset="0"/>
              </a:rPr>
              <a:t>Zo weet ik mij veilig, want uw hand laat mij nooit los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Nunito Sans" pitchFamily="2" charset="0"/>
              </a:rPr>
              <a:t>Van wat ik misdaan heb, heeft U mij bevrijd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Nunito Sans" pitchFamily="2" charset="0"/>
              </a:rPr>
              <a:t>En in uw vergeving leef ik nu</a:t>
            </a:r>
            <a:br>
              <a:rPr lang="nl-NL" sz="2000" dirty="0"/>
            </a:br>
            <a:endParaRPr lang="nl-NL" sz="2000" b="0" i="0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7392" y="3218774"/>
            <a:ext cx="1714602" cy="170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9060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6965400" y="0"/>
            <a:ext cx="2178600" cy="51435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rgbClr val="FFE5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 dirty="0"/>
              <a:t>Heer, U bent mijn leven</a:t>
            </a:r>
            <a:endParaRPr b="1"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0" y="1119425"/>
            <a:ext cx="8987883" cy="34164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rmAutofit/>
          </a:bodyPr>
          <a:lstStyle/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000000"/>
                </a:solidFill>
                <a:effectLst/>
                <a:latin typeface="Nunito Sans" pitchFamily="2" charset="0"/>
              </a:rPr>
              <a:t>Vader van het leven, ik geloof in U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Nunito Sans" pitchFamily="2" charset="0"/>
              </a:rPr>
              <a:t>Jezus de Verlosser, wij hopen steeds op U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Nunito Sans" pitchFamily="2" charset="0"/>
              </a:rPr>
              <a:t>Kom hier in ons midden, Geest van liefde en kracht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Nunito Sans" pitchFamily="2" charset="0"/>
              </a:rPr>
              <a:t>U die via duizend wegen ons hier samen bracht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Nunito Sans" pitchFamily="2" charset="0"/>
              </a:rPr>
              <a:t>En op duizend wegen, zendt U ons weer uit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Nunito Sans" pitchFamily="2" charset="0"/>
              </a:rPr>
              <a:t>Om het zaad te zijn van Gods rijk</a:t>
            </a:r>
            <a:endParaRPr lang="nl-NL" sz="2000" b="0" i="0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7392" y="3218774"/>
            <a:ext cx="1714602" cy="170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2528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6965400" y="0"/>
            <a:ext cx="2178600" cy="51435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rgbClr val="FFE5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 dirty="0"/>
              <a:t>Prijs Adonai</a:t>
            </a:r>
            <a:endParaRPr b="1"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0" y="1119425"/>
            <a:ext cx="8987883" cy="34164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rmAutofit/>
          </a:bodyPr>
          <a:lstStyle/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Wie is als Hij?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De Leeuw maar ook het Lam,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Gezeten op de troon.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Bergen buigen neer,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De zee verheft haar stem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Voor de allerhoogste Heer.</a:t>
            </a: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7392" y="3218774"/>
            <a:ext cx="1714602" cy="170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2704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6965400" y="0"/>
            <a:ext cx="2178600" cy="51435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rgbClr val="FFE5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 dirty="0"/>
              <a:t>Prijs Adonai</a:t>
            </a:r>
            <a:endParaRPr b="1"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0" y="1119425"/>
            <a:ext cx="8987883" cy="34164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rmAutofit/>
          </a:bodyPr>
          <a:lstStyle/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Prijs </a:t>
            </a:r>
            <a:r>
              <a:rPr lang="nl-NL" sz="20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Adonai</a:t>
            </a: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Wanneer de zon opkomt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Totdat ze ondergaat.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Prijs </a:t>
            </a:r>
            <a:r>
              <a:rPr lang="nl-NL" sz="20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Adonai</a:t>
            </a: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Alle naties van de aard'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Alle heiligen; aanbid Hem.</a:t>
            </a: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7392" y="3218774"/>
            <a:ext cx="1714602" cy="170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4632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6965400" y="0"/>
            <a:ext cx="2178600" cy="51435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rgbClr val="FFE5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 dirty="0"/>
              <a:t>Ik wil zingen van mijn Heiland</a:t>
            </a:r>
            <a:endParaRPr b="1"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0" y="1119425"/>
            <a:ext cx="8987883" cy="34164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rmAutofit/>
          </a:bodyPr>
          <a:lstStyle/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Ik wil zingen van mijn Heiland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Van Zijn liefde, wondergroot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Die </a:t>
            </a:r>
            <a:r>
              <a:rPr lang="nl-NL" sz="20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Zichzelve</a:t>
            </a: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 gaf aan 't kruishout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En mij redde van de dood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Zing, o zing van mijn Verlosser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Met Zijn bloed kocht Hij ook mij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Aan het kruis schonk Hij genade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Droeg mijn schuld en ik was vrij</a:t>
            </a: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7392" y="3218774"/>
            <a:ext cx="1714602" cy="170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2483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6965400" y="0"/>
            <a:ext cx="2178600" cy="51435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rgbClr val="FFE5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 dirty="0"/>
              <a:t>Ik wil zingen van mijn Heiland</a:t>
            </a:r>
            <a:endParaRPr b="1"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0" y="1119425"/>
            <a:ext cx="8987883" cy="34164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rmAutofit/>
          </a:bodyPr>
          <a:lstStyle/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'K</a:t>
            </a: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 Wil het wonder gaan verhalen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Hoe Hij op Zich nam mijn straf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Hoe in liefde en genade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Hij 't rantsoen gewillig gaf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Zing, o zing van mijn Verlosser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Met Zijn bloed kocht Hij ook mij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Aan het kruis schonk Hij genade</a:t>
            </a:r>
          </a:p>
          <a:p>
            <a:pPr marL="1079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nl-NL" sz="20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Droeg mijn schuld en ik was vrij</a:t>
            </a: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7392" y="3218774"/>
            <a:ext cx="1714602" cy="170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060852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1834</Words>
  <Application>Microsoft Office PowerPoint</Application>
  <PresentationFormat>Diavoorstelling (16:9)</PresentationFormat>
  <Paragraphs>198</Paragraphs>
  <Slides>28</Slides>
  <Notes>28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28</vt:i4>
      </vt:variant>
    </vt:vector>
  </HeadingPairs>
  <TitlesOfParts>
    <vt:vector size="32" baseType="lpstr">
      <vt:lpstr>Arial</vt:lpstr>
      <vt:lpstr>Montserrat</vt:lpstr>
      <vt:lpstr>Nunito Sans</vt:lpstr>
      <vt:lpstr>Simple Light</vt:lpstr>
      <vt:lpstr>Psalm 47:1 en 3</vt:lpstr>
      <vt:lpstr>Heer, U bent mijn leven</vt:lpstr>
      <vt:lpstr>Heer, U bent mijn leven</vt:lpstr>
      <vt:lpstr>Heer, U bent mijn leven</vt:lpstr>
      <vt:lpstr>Heer, U bent mijn leven</vt:lpstr>
      <vt:lpstr>Prijs Adonai</vt:lpstr>
      <vt:lpstr>Prijs Adonai</vt:lpstr>
      <vt:lpstr>Ik wil zingen van mijn Heiland</vt:lpstr>
      <vt:lpstr>Ik wil zingen van mijn Heiland</vt:lpstr>
      <vt:lpstr>Ik wil zingen van mijn Heiland</vt:lpstr>
      <vt:lpstr>Ik wil zingen van mijn Heiland</vt:lpstr>
      <vt:lpstr>Psalm 68: 2 en 10</vt:lpstr>
      <vt:lpstr>Psalm 68: 2 en 10</vt:lpstr>
      <vt:lpstr>Meer dan rijkdom</vt:lpstr>
      <vt:lpstr>Meer dan rijkdom</vt:lpstr>
      <vt:lpstr>Meer dan rijkdom</vt:lpstr>
      <vt:lpstr>Meer dan rijkdom</vt:lpstr>
      <vt:lpstr>Groot is uw trouw</vt:lpstr>
      <vt:lpstr>Groot is uw trouw</vt:lpstr>
      <vt:lpstr>Groot is uw trouw</vt:lpstr>
      <vt:lpstr>Groot is uw trouw</vt:lpstr>
      <vt:lpstr>Mijn Jezus, mijn Redder</vt:lpstr>
      <vt:lpstr>Mijn Jezus, mijn Redder</vt:lpstr>
      <vt:lpstr>Tienduizend redenen</vt:lpstr>
      <vt:lpstr>Tienduizend redenen</vt:lpstr>
      <vt:lpstr>Tienduizend redenen</vt:lpstr>
      <vt:lpstr>Zegen ons algoede</vt:lpstr>
      <vt:lpstr>We hopen u deze week in de tent te ontmoeten!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Wim 't Hart</dc:creator>
  <cp:lastModifiedBy>Wim 't Hart</cp:lastModifiedBy>
  <cp:revision>4</cp:revision>
  <dcterms:modified xsi:type="dcterms:W3CDTF">2022-08-13T12:13:28Z</dcterms:modified>
</cp:coreProperties>
</file>